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A734E5-8097-4873-A20F-22BDF2B22011}" v="9" dt="2024-10-27T05:35:27.2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e Shaji" userId="5d1578076b518fb4" providerId="LiveId" clId="{67A734E5-8097-4873-A20F-22BDF2B22011}"/>
    <pc:docChg chg="undo custSel addSld delSld modSld">
      <pc:chgData name="Christie Shaji" userId="5d1578076b518fb4" providerId="LiveId" clId="{67A734E5-8097-4873-A20F-22BDF2B22011}" dt="2024-10-27T05:34:57.060" v="153" actId="20577"/>
      <pc:docMkLst>
        <pc:docMk/>
      </pc:docMkLst>
      <pc:sldChg chg="addSp delSp modSp new mod">
        <pc:chgData name="Christie Shaji" userId="5d1578076b518fb4" providerId="LiveId" clId="{67A734E5-8097-4873-A20F-22BDF2B22011}" dt="2024-10-27T05:34:40.446" v="152" actId="403"/>
        <pc:sldMkLst>
          <pc:docMk/>
          <pc:sldMk cId="924980275" sldId="256"/>
        </pc:sldMkLst>
        <pc:spChg chg="mod">
          <ac:chgData name="Christie Shaji" userId="5d1578076b518fb4" providerId="LiveId" clId="{67A734E5-8097-4873-A20F-22BDF2B22011}" dt="2024-10-27T05:34:40.446" v="152" actId="403"/>
          <ac:spMkLst>
            <pc:docMk/>
            <pc:sldMk cId="924980275" sldId="256"/>
            <ac:spMk id="2" creationId="{BCFD300C-E2CE-8C8A-9618-7341B9CC8A4D}"/>
          </ac:spMkLst>
        </pc:spChg>
        <pc:spChg chg="del">
          <ac:chgData name="Christie Shaji" userId="5d1578076b518fb4" providerId="LiveId" clId="{67A734E5-8097-4873-A20F-22BDF2B22011}" dt="2024-10-27T05:23:02.512" v="1" actId="478"/>
          <ac:spMkLst>
            <pc:docMk/>
            <pc:sldMk cId="924980275" sldId="256"/>
            <ac:spMk id="3" creationId="{4C49130B-14A2-DD54-F3D9-F10F6E8D93FA}"/>
          </ac:spMkLst>
        </pc:spChg>
        <pc:spChg chg="add mod">
          <ac:chgData name="Christie Shaji" userId="5d1578076b518fb4" providerId="LiveId" clId="{67A734E5-8097-4873-A20F-22BDF2B22011}" dt="2024-10-27T05:23:55.243" v="19" actId="114"/>
          <ac:spMkLst>
            <pc:docMk/>
            <pc:sldMk cId="924980275" sldId="256"/>
            <ac:spMk id="4" creationId="{70B17497-FA7B-B171-7375-CB5C140C8916}"/>
          </ac:spMkLst>
        </pc:spChg>
      </pc:sldChg>
      <pc:sldChg chg="modSp add mod">
        <pc:chgData name="Christie Shaji" userId="5d1578076b518fb4" providerId="LiveId" clId="{67A734E5-8097-4873-A20F-22BDF2B22011}" dt="2024-10-27T05:34:57.060" v="153" actId="20577"/>
        <pc:sldMkLst>
          <pc:docMk/>
          <pc:sldMk cId="558997790" sldId="257"/>
        </pc:sldMkLst>
        <pc:spChg chg="mod">
          <ac:chgData name="Christie Shaji" userId="5d1578076b518fb4" providerId="LiveId" clId="{67A734E5-8097-4873-A20F-22BDF2B22011}" dt="2024-10-27T05:34:57.060" v="153" actId="20577"/>
          <ac:spMkLst>
            <pc:docMk/>
            <pc:sldMk cId="558997790" sldId="257"/>
            <ac:spMk id="2" creationId="{E25D7543-40B3-200C-A110-F03DEF071991}"/>
          </ac:spMkLst>
        </pc:spChg>
        <pc:spChg chg="mod">
          <ac:chgData name="Christie Shaji" userId="5d1578076b518fb4" providerId="LiveId" clId="{67A734E5-8097-4873-A20F-22BDF2B22011}" dt="2024-10-27T05:25:10.315" v="55" actId="404"/>
          <ac:spMkLst>
            <pc:docMk/>
            <pc:sldMk cId="558997790" sldId="257"/>
            <ac:spMk id="4" creationId="{982310A5-EA24-2AB0-D50C-B63B6FA2B9F8}"/>
          </ac:spMkLst>
        </pc:spChg>
      </pc:sldChg>
      <pc:sldChg chg="addSp delSp modSp add mod">
        <pc:chgData name="Christie Shaji" userId="5d1578076b518fb4" providerId="LiveId" clId="{67A734E5-8097-4873-A20F-22BDF2B22011}" dt="2024-10-27T05:32:36.704" v="135" actId="6549"/>
        <pc:sldMkLst>
          <pc:docMk/>
          <pc:sldMk cId="3739039520" sldId="258"/>
        </pc:sldMkLst>
        <pc:spChg chg="del">
          <ac:chgData name="Christie Shaji" userId="5d1578076b518fb4" providerId="LiveId" clId="{67A734E5-8097-4873-A20F-22BDF2B22011}" dt="2024-10-27T05:31:22.232" v="111" actId="478"/>
          <ac:spMkLst>
            <pc:docMk/>
            <pc:sldMk cId="3739039520" sldId="258"/>
            <ac:spMk id="2" creationId="{10FF33B6-8D11-C43C-1BF7-E6FAF692C85F}"/>
          </ac:spMkLst>
        </pc:spChg>
        <pc:spChg chg="mod">
          <ac:chgData name="Christie Shaji" userId="5d1578076b518fb4" providerId="LiveId" clId="{67A734E5-8097-4873-A20F-22BDF2B22011}" dt="2024-10-27T05:25:30.659" v="58" actId="20577"/>
          <ac:spMkLst>
            <pc:docMk/>
            <pc:sldMk cId="3739039520" sldId="258"/>
            <ac:spMk id="4" creationId="{1D2E596E-80BC-9A3A-559D-7028DACB9AA1}"/>
          </ac:spMkLst>
        </pc:spChg>
        <pc:spChg chg="add del mod">
          <ac:chgData name="Christie Shaji" userId="5d1578076b518fb4" providerId="LiveId" clId="{67A734E5-8097-4873-A20F-22BDF2B22011}" dt="2024-10-27T05:31:26.198" v="113" actId="478"/>
          <ac:spMkLst>
            <pc:docMk/>
            <pc:sldMk cId="3739039520" sldId="258"/>
            <ac:spMk id="5" creationId="{5544A0EB-CEDC-E3D5-BA85-52E36735F2E0}"/>
          </ac:spMkLst>
        </pc:spChg>
        <pc:spChg chg="add mod">
          <ac:chgData name="Christie Shaji" userId="5d1578076b518fb4" providerId="LiveId" clId="{67A734E5-8097-4873-A20F-22BDF2B22011}" dt="2024-10-27T05:32:36.704" v="135" actId="6549"/>
          <ac:spMkLst>
            <pc:docMk/>
            <pc:sldMk cId="3739039520" sldId="258"/>
            <ac:spMk id="6" creationId="{DEA1C91B-2A8A-2333-B16B-FDB2A965116A}"/>
          </ac:spMkLst>
        </pc:spChg>
      </pc:sldChg>
      <pc:sldChg chg="addSp delSp modSp add mod">
        <pc:chgData name="Christie Shaji" userId="5d1578076b518fb4" providerId="LiveId" clId="{67A734E5-8097-4873-A20F-22BDF2B22011}" dt="2024-10-27T05:32:53.249" v="141" actId="6549"/>
        <pc:sldMkLst>
          <pc:docMk/>
          <pc:sldMk cId="1070906152" sldId="259"/>
        </pc:sldMkLst>
        <pc:spChg chg="del">
          <ac:chgData name="Christie Shaji" userId="5d1578076b518fb4" providerId="LiveId" clId="{67A734E5-8097-4873-A20F-22BDF2B22011}" dt="2024-10-27T05:31:30.640" v="114" actId="478"/>
          <ac:spMkLst>
            <pc:docMk/>
            <pc:sldMk cId="1070906152" sldId="259"/>
            <ac:spMk id="2" creationId="{E202065F-E425-ABFD-BACA-5D4D16FABDAE}"/>
          </ac:spMkLst>
        </pc:spChg>
        <pc:spChg chg="mod">
          <ac:chgData name="Christie Shaji" userId="5d1578076b518fb4" providerId="LiveId" clId="{67A734E5-8097-4873-A20F-22BDF2B22011}" dt="2024-10-27T05:26:17.816" v="64" actId="20577"/>
          <ac:spMkLst>
            <pc:docMk/>
            <pc:sldMk cId="1070906152" sldId="259"/>
            <ac:spMk id="4" creationId="{59931CCD-EE79-59D0-97A0-105424DFC9E1}"/>
          </ac:spMkLst>
        </pc:spChg>
        <pc:spChg chg="add del mod">
          <ac:chgData name="Christie Shaji" userId="5d1578076b518fb4" providerId="LiveId" clId="{67A734E5-8097-4873-A20F-22BDF2B22011}" dt="2024-10-27T05:31:38.927" v="115" actId="478"/>
          <ac:spMkLst>
            <pc:docMk/>
            <pc:sldMk cId="1070906152" sldId="259"/>
            <ac:spMk id="5" creationId="{50A29340-79CC-2B79-7904-8D9D9E62B4DE}"/>
          </ac:spMkLst>
        </pc:spChg>
        <pc:spChg chg="add mod">
          <ac:chgData name="Christie Shaji" userId="5d1578076b518fb4" providerId="LiveId" clId="{67A734E5-8097-4873-A20F-22BDF2B22011}" dt="2024-10-27T05:32:53.249" v="141" actId="6549"/>
          <ac:spMkLst>
            <pc:docMk/>
            <pc:sldMk cId="1070906152" sldId="259"/>
            <ac:spMk id="6" creationId="{0CD377FB-5136-B7FE-711F-6771750BA646}"/>
          </ac:spMkLst>
        </pc:spChg>
      </pc:sldChg>
      <pc:sldChg chg="addSp delSp modSp add mod">
        <pc:chgData name="Christie Shaji" userId="5d1578076b518fb4" providerId="LiveId" clId="{67A734E5-8097-4873-A20F-22BDF2B22011}" dt="2024-10-27T05:33:07.336" v="147" actId="6549"/>
        <pc:sldMkLst>
          <pc:docMk/>
          <pc:sldMk cId="1886653680" sldId="260"/>
        </pc:sldMkLst>
        <pc:spChg chg="del">
          <ac:chgData name="Christie Shaji" userId="5d1578076b518fb4" providerId="LiveId" clId="{67A734E5-8097-4873-A20F-22BDF2B22011}" dt="2024-10-27T05:31:43.448" v="117" actId="478"/>
          <ac:spMkLst>
            <pc:docMk/>
            <pc:sldMk cId="1886653680" sldId="260"/>
            <ac:spMk id="2" creationId="{253BCB50-C0FD-427E-7381-D5138962F223}"/>
          </ac:spMkLst>
        </pc:spChg>
        <pc:spChg chg="mod">
          <ac:chgData name="Christie Shaji" userId="5d1578076b518fb4" providerId="LiveId" clId="{67A734E5-8097-4873-A20F-22BDF2B22011}" dt="2024-10-27T05:27:52.383" v="70" actId="20577"/>
          <ac:spMkLst>
            <pc:docMk/>
            <pc:sldMk cId="1886653680" sldId="260"/>
            <ac:spMk id="4" creationId="{9C996A3E-FA48-0A0D-4CC7-00D86DF388C4}"/>
          </ac:spMkLst>
        </pc:spChg>
        <pc:spChg chg="add del mod">
          <ac:chgData name="Christie Shaji" userId="5d1578076b518fb4" providerId="LiveId" clId="{67A734E5-8097-4873-A20F-22BDF2B22011}" dt="2024-10-27T05:31:46.941" v="119" actId="478"/>
          <ac:spMkLst>
            <pc:docMk/>
            <pc:sldMk cId="1886653680" sldId="260"/>
            <ac:spMk id="5" creationId="{DCEEFABA-8B32-5D8B-03F9-479186DEACF8}"/>
          </ac:spMkLst>
        </pc:spChg>
        <pc:spChg chg="add mod">
          <ac:chgData name="Christie Shaji" userId="5d1578076b518fb4" providerId="LiveId" clId="{67A734E5-8097-4873-A20F-22BDF2B22011}" dt="2024-10-27T05:33:07.336" v="147" actId="6549"/>
          <ac:spMkLst>
            <pc:docMk/>
            <pc:sldMk cId="1886653680" sldId="260"/>
            <ac:spMk id="6" creationId="{AD54A565-A8ED-AC3B-98B7-A1FF27B7D686}"/>
          </ac:spMkLst>
        </pc:spChg>
      </pc:sldChg>
      <pc:sldChg chg="addSp delSp modSp add mod">
        <pc:chgData name="Christie Shaji" userId="5d1578076b518fb4" providerId="LiveId" clId="{67A734E5-8097-4873-A20F-22BDF2B22011}" dt="2024-10-27T05:34:31.575" v="151" actId="6549"/>
        <pc:sldMkLst>
          <pc:docMk/>
          <pc:sldMk cId="312157553" sldId="261"/>
        </pc:sldMkLst>
        <pc:spChg chg="del">
          <ac:chgData name="Christie Shaji" userId="5d1578076b518fb4" providerId="LiveId" clId="{67A734E5-8097-4873-A20F-22BDF2B22011}" dt="2024-10-27T05:31:50.264" v="120" actId="478"/>
          <ac:spMkLst>
            <pc:docMk/>
            <pc:sldMk cId="312157553" sldId="261"/>
            <ac:spMk id="2" creationId="{16D3AABC-E936-F8EB-7152-C58C0A4A4BC8}"/>
          </ac:spMkLst>
        </pc:spChg>
        <pc:spChg chg="mod">
          <ac:chgData name="Christie Shaji" userId="5d1578076b518fb4" providerId="LiveId" clId="{67A734E5-8097-4873-A20F-22BDF2B22011}" dt="2024-10-27T05:27:14.117" v="69" actId="20577"/>
          <ac:spMkLst>
            <pc:docMk/>
            <pc:sldMk cId="312157553" sldId="261"/>
            <ac:spMk id="4" creationId="{0D22C756-45EA-07F4-696E-B4D6DEC72B73}"/>
          </ac:spMkLst>
        </pc:spChg>
        <pc:spChg chg="add del mod">
          <ac:chgData name="Christie Shaji" userId="5d1578076b518fb4" providerId="LiveId" clId="{67A734E5-8097-4873-A20F-22BDF2B22011}" dt="2024-10-27T05:31:52.687" v="122" actId="478"/>
          <ac:spMkLst>
            <pc:docMk/>
            <pc:sldMk cId="312157553" sldId="261"/>
            <ac:spMk id="5" creationId="{F2C09091-0C8E-C1E7-A233-B3F99AB55943}"/>
          </ac:spMkLst>
        </pc:spChg>
        <pc:spChg chg="add del mod">
          <ac:chgData name="Christie Shaji" userId="5d1578076b518fb4" providerId="LiveId" clId="{67A734E5-8097-4873-A20F-22BDF2B22011}" dt="2024-10-27T05:31:55.623" v="124" actId="478"/>
          <ac:spMkLst>
            <pc:docMk/>
            <pc:sldMk cId="312157553" sldId="261"/>
            <ac:spMk id="7" creationId="{AFBA534F-ADCB-81E6-3BD7-9E6FC1BEBDE9}"/>
          </ac:spMkLst>
        </pc:spChg>
        <pc:spChg chg="add mod">
          <ac:chgData name="Christie Shaji" userId="5d1578076b518fb4" providerId="LiveId" clId="{67A734E5-8097-4873-A20F-22BDF2B22011}" dt="2024-10-27T05:34:31.575" v="151" actId="6549"/>
          <ac:spMkLst>
            <pc:docMk/>
            <pc:sldMk cId="312157553" sldId="261"/>
            <ac:spMk id="8" creationId="{373922CC-FA9D-3A79-901F-44451F7DFC81}"/>
          </ac:spMkLst>
        </pc:spChg>
      </pc:sldChg>
      <pc:sldChg chg="addSp delSp modSp add del mod">
        <pc:chgData name="Christie Shaji" userId="5d1578076b518fb4" providerId="LiveId" clId="{67A734E5-8097-4873-A20F-22BDF2B22011}" dt="2024-10-27T05:34:21.622" v="148" actId="47"/>
        <pc:sldMkLst>
          <pc:docMk/>
          <pc:sldMk cId="2495778671" sldId="262"/>
        </pc:sldMkLst>
        <pc:spChg chg="del">
          <ac:chgData name="Christie Shaji" userId="5d1578076b518fb4" providerId="LiveId" clId="{67A734E5-8097-4873-A20F-22BDF2B22011}" dt="2024-10-27T05:31:59.561" v="125" actId="478"/>
          <ac:spMkLst>
            <pc:docMk/>
            <pc:sldMk cId="2495778671" sldId="262"/>
            <ac:spMk id="2" creationId="{A81A966D-6EF0-298C-1517-2ED18D56DB30}"/>
          </ac:spMkLst>
        </pc:spChg>
        <pc:spChg chg="add del mod">
          <ac:chgData name="Christie Shaji" userId="5d1578076b518fb4" providerId="LiveId" clId="{67A734E5-8097-4873-A20F-22BDF2B22011}" dt="2024-10-27T05:32:01.597" v="126" actId="478"/>
          <ac:spMkLst>
            <pc:docMk/>
            <pc:sldMk cId="2495778671" sldId="262"/>
            <ac:spMk id="5" creationId="{FC1959A9-A93C-4E67-446F-C1347EEB074B}"/>
          </ac:spMkLst>
        </pc:spChg>
        <pc:spChg chg="add mod">
          <ac:chgData name="Christie Shaji" userId="5d1578076b518fb4" providerId="LiveId" clId="{67A734E5-8097-4873-A20F-22BDF2B22011}" dt="2024-10-27T05:32:01.978" v="127"/>
          <ac:spMkLst>
            <pc:docMk/>
            <pc:sldMk cId="2495778671" sldId="262"/>
            <ac:spMk id="6" creationId="{FB7C9AB4-D393-AA4D-BDF3-4B73C978CBC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E2C06-EF29-4C11-A71E-BFC9CE6A15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349CF1-B8C1-16F0-9765-E716FFFA99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80AE4-9FFF-67E1-04BF-25D428755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945A7-281D-4880-BB6F-0566D3E79C3C}" type="datetimeFigureOut">
              <a:rPr lang="en-AE" smtClean="0"/>
              <a:t>27 Oct 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005944-0BF5-A461-202F-A55619115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CC98E-6F50-43DB-731B-318CE0FA1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B3FAD-B969-4C50-9755-90107EF2459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212653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0416F-10DB-2D4B-3BD2-54C82DE0F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446846-F2D9-E5BC-7C24-11F699BD0F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810FDA-02E0-2A65-F65A-46F2A0E69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945A7-281D-4880-BB6F-0566D3E79C3C}" type="datetimeFigureOut">
              <a:rPr lang="en-AE" smtClean="0"/>
              <a:t>27 Oct 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9D3678-7BDA-2AD3-3AB6-696BAD93A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E1455A-F1D2-8432-CB80-20F85B971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B3FAD-B969-4C50-9755-90107EF2459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054106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8294DC-4B11-7526-1150-E49A14D3F9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ECFFB3-F6FA-422B-89B6-1548F753AF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C16E1-AF42-939A-4640-1BF1AA8D5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945A7-281D-4880-BB6F-0566D3E79C3C}" type="datetimeFigureOut">
              <a:rPr lang="en-AE" smtClean="0"/>
              <a:t>27 Oct 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B55DF0-D7E8-4F52-09E6-0B01154DD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D18817-88E3-8C4C-1AF9-22DF520F2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B3FAD-B969-4C50-9755-90107EF2459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086533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429D2-10E1-983B-B019-5AC9C6A31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D63EE-1733-916B-D06D-8C1EB034F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F0D93A-BE63-B49A-B770-C571686C3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945A7-281D-4880-BB6F-0566D3E79C3C}" type="datetimeFigureOut">
              <a:rPr lang="en-AE" smtClean="0"/>
              <a:t>27 Oct 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A1E8E4-13D5-9B99-B0DD-0E53177CC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83D9E1-10E0-FFF8-E457-A5708008B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B3FAD-B969-4C50-9755-90107EF2459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863774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C067B-49EC-0200-9508-A95A692F3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C4369D-8FC8-40AE-803B-8DAA7EEB39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4D4A2A-3DB8-878E-C013-E2FCC2C01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945A7-281D-4880-BB6F-0566D3E79C3C}" type="datetimeFigureOut">
              <a:rPr lang="en-AE" smtClean="0"/>
              <a:t>27 Oct 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67706B-191E-71BF-7FFA-93E803E56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5212C5-DE1D-3D64-C5B9-AB0B83074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B3FAD-B969-4C50-9755-90107EF2459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45133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56DC0-968D-F5ED-8A7B-6926D928D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5616D-31CE-2A09-68D9-CBF80DC119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9A4478-12FD-192C-959E-B258810E86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265359-7376-C5E3-04A7-B24806380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945A7-281D-4880-BB6F-0566D3E79C3C}" type="datetimeFigureOut">
              <a:rPr lang="en-AE" smtClean="0"/>
              <a:t>27 Oct 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EEDAAC-266C-B4B6-E7FF-90C7FB58E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88398A-FCD8-835F-173E-6B60F3B88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B3FAD-B969-4C50-9755-90107EF2459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284321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24E2D-EC16-8404-D2CD-C48628577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F37F10-1C18-8BB1-BCEC-3A5F759AA1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AB1FFE-19CF-EFF5-D2B1-5B1291E151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BC3189-0516-7AEC-15DE-F4EF304F07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15C3FB-D793-F9BB-1B3B-FF4D34F97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A83513-9B3D-F636-F258-4369D33CB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945A7-281D-4880-BB6F-0566D3E79C3C}" type="datetimeFigureOut">
              <a:rPr lang="en-AE" smtClean="0"/>
              <a:t>27 Oct 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B7D671-EA02-DF49-A0D5-968196097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233760-F9FD-797E-5C2C-7DFC4F174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B3FAD-B969-4C50-9755-90107EF2459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022811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A19AF-3F27-5870-BF34-16255EE8D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F242F2-4AB7-0E3C-C473-84441D8BA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945A7-281D-4880-BB6F-0566D3E79C3C}" type="datetimeFigureOut">
              <a:rPr lang="en-AE" smtClean="0"/>
              <a:t>27 Oct 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4D9BE7-6225-F95D-A537-4045053D5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F0AA0A-848D-4922-ADB7-1C07ED459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B3FAD-B969-4C50-9755-90107EF2459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175011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2E388E-5752-905D-A96F-9C3FFFE31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945A7-281D-4880-BB6F-0566D3E79C3C}" type="datetimeFigureOut">
              <a:rPr lang="en-AE" smtClean="0"/>
              <a:t>27 Oct 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1EDE1A-0880-D26B-C248-0A6BDA228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E63931-EEFB-79C7-6398-5FA0F376C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B3FAD-B969-4C50-9755-90107EF2459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7717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4FD43-9CDE-BD97-C8FE-68C515F5B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3E3C-DAA1-3245-21E6-6843D9B4B3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C2FEA5-14A8-7D9A-663B-AE5EA14B96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6BF02F-01CA-509A-4ED8-82429088A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945A7-281D-4880-BB6F-0566D3E79C3C}" type="datetimeFigureOut">
              <a:rPr lang="en-AE" smtClean="0"/>
              <a:t>27 Oct 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F6600E-8F60-DFA5-9842-EF10081C1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F2F8BC-4DEB-9506-1B6B-D83047896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B3FAD-B969-4C50-9755-90107EF2459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76934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51E57-8C75-81C7-F2D7-110E122C8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5F7B6D-2ABE-BC01-405A-5AF940BBAB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A6F75C-2AB5-AE86-A7D0-221B3EB5D9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81966E-56FE-8644-10ED-B0F86EB01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945A7-281D-4880-BB6F-0566D3E79C3C}" type="datetimeFigureOut">
              <a:rPr lang="en-AE" smtClean="0"/>
              <a:t>27 Oct 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F92514-1280-3A66-CE30-9E609556B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4EA07F-247F-D01E-6B5C-17B7237AD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B3FAD-B969-4C50-9755-90107EF2459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065594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B40A93-DF6C-856F-25D3-5DA602B81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7B241A-3776-50E7-BDAA-C410781359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C36830-17CE-3143-9C1A-5973D83943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B4945A7-281D-4880-BB6F-0566D3E79C3C}" type="datetimeFigureOut">
              <a:rPr lang="en-AE" smtClean="0"/>
              <a:t>27 Oct 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07C239-B80B-779D-C77D-DDAD35DC1F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B51953-A821-C7F7-E25F-A4E0FDCEFC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AB3FAD-B969-4C50-9755-90107EF2459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845570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D300C-E2CE-8C8A-9618-7341B9CC8A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7818" y="1"/>
            <a:ext cx="11678970" cy="3429000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ml-IN" sz="3200" b="1" dirty="0"/>
              <a:t>സന്താപം തീര്‍ന്നല്ലോ സന്തോഷം വന്നല്ലോ</a:t>
            </a:r>
            <a:br>
              <a:rPr lang="ml-IN" sz="3200" b="1" dirty="0"/>
            </a:br>
            <a:r>
              <a:rPr lang="ml-IN" sz="3200" b="1" dirty="0"/>
              <a:t>സന്തോഷമെന്നില്‍ വന്നല്ലോ ഹല്ലേലുയ്യാ</a:t>
            </a:r>
            <a:br>
              <a:rPr lang="ml-IN" sz="3200" b="1" dirty="0"/>
            </a:br>
            <a:r>
              <a:rPr lang="ml-IN" sz="3200" b="1" dirty="0"/>
              <a:t>യേശു പാപം മോചിച്ചു എന്നെ മുറ്റും രക്ഷിച്ചു </a:t>
            </a:r>
            <a:br>
              <a:rPr lang="ml-IN" sz="3200" b="1" dirty="0"/>
            </a:br>
            <a:r>
              <a:rPr lang="ml-IN" sz="3200" b="1" dirty="0"/>
              <a:t>സന്തോഷമെന്നില്‍ തന്നല്ലോ-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0B17497-FA7B-B171-7375-CB5C140C8916}"/>
              </a:ext>
            </a:extLst>
          </p:cNvPr>
          <p:cNvSpPr txBox="1">
            <a:spLocks/>
          </p:cNvSpPr>
          <p:nvPr/>
        </p:nvSpPr>
        <p:spPr>
          <a:xfrm>
            <a:off x="307818" y="3429000"/>
            <a:ext cx="11678970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i="1" dirty="0" err="1"/>
              <a:t>Santhaapam</a:t>
            </a:r>
            <a:r>
              <a:rPr lang="en-US" sz="4000" i="1" dirty="0"/>
              <a:t> </a:t>
            </a:r>
            <a:r>
              <a:rPr lang="en-US" sz="4000" i="1" dirty="0" err="1"/>
              <a:t>theernnallo</a:t>
            </a:r>
            <a:r>
              <a:rPr lang="en-US" sz="4000" i="1" dirty="0"/>
              <a:t> </a:t>
            </a:r>
            <a:r>
              <a:rPr lang="en-US" sz="4000" i="1" dirty="0" err="1"/>
              <a:t>santhosham</a:t>
            </a:r>
            <a:r>
              <a:rPr lang="en-US" sz="4000" i="1" dirty="0"/>
              <a:t> </a:t>
            </a:r>
            <a:r>
              <a:rPr lang="en-US" sz="4000" i="1" dirty="0" err="1"/>
              <a:t>vannallo</a:t>
            </a:r>
            <a:endParaRPr lang="en-US" sz="4000" i="1" dirty="0"/>
          </a:p>
          <a:p>
            <a:r>
              <a:rPr lang="en-US" sz="4000" i="1" dirty="0" err="1"/>
              <a:t>Santhosham</a:t>
            </a:r>
            <a:r>
              <a:rPr lang="en-US" sz="4000" i="1" dirty="0"/>
              <a:t> </a:t>
            </a:r>
            <a:r>
              <a:rPr lang="en-US" sz="4000" i="1" dirty="0" err="1"/>
              <a:t>ennil</a:t>
            </a:r>
            <a:r>
              <a:rPr lang="en-US" sz="4000" i="1" dirty="0"/>
              <a:t> </a:t>
            </a:r>
            <a:r>
              <a:rPr lang="en-US" sz="4000" i="1" dirty="0" err="1"/>
              <a:t>vannallo-halleluyya</a:t>
            </a:r>
            <a:endParaRPr lang="en-US" sz="4000" i="1" dirty="0"/>
          </a:p>
          <a:p>
            <a:r>
              <a:rPr lang="en-US" sz="4000" i="1" dirty="0" err="1"/>
              <a:t>Yeshu</a:t>
            </a:r>
            <a:r>
              <a:rPr lang="en-US" sz="4000" i="1" dirty="0"/>
              <a:t> </a:t>
            </a:r>
            <a:r>
              <a:rPr lang="en-US" sz="4000" i="1" dirty="0" err="1"/>
              <a:t>paapam</a:t>
            </a:r>
            <a:r>
              <a:rPr lang="en-US" sz="4000" i="1" dirty="0"/>
              <a:t> </a:t>
            </a:r>
            <a:r>
              <a:rPr lang="en-US" sz="4000" i="1" dirty="0" err="1"/>
              <a:t>mochichu</a:t>
            </a:r>
            <a:r>
              <a:rPr lang="en-US" sz="4000" i="1" dirty="0"/>
              <a:t> </a:t>
            </a:r>
            <a:r>
              <a:rPr lang="en-US" sz="4000" i="1" dirty="0" err="1"/>
              <a:t>enne</a:t>
            </a:r>
            <a:r>
              <a:rPr lang="en-US" sz="4000" i="1" dirty="0"/>
              <a:t> </a:t>
            </a:r>
            <a:r>
              <a:rPr lang="en-US" sz="4000" i="1" dirty="0" err="1"/>
              <a:t>muttum</a:t>
            </a:r>
            <a:r>
              <a:rPr lang="en-US" sz="4000" i="1" dirty="0"/>
              <a:t> </a:t>
            </a:r>
            <a:r>
              <a:rPr lang="en-US" sz="4000" i="1" dirty="0" err="1"/>
              <a:t>rakshichu</a:t>
            </a:r>
            <a:endParaRPr lang="en-US" sz="4000" i="1" dirty="0"/>
          </a:p>
          <a:p>
            <a:r>
              <a:rPr lang="en-US" sz="4000" i="1" dirty="0" err="1"/>
              <a:t>Santhosham</a:t>
            </a:r>
            <a:r>
              <a:rPr lang="en-US" sz="4000" i="1" dirty="0"/>
              <a:t> </a:t>
            </a:r>
            <a:r>
              <a:rPr lang="en-US" sz="4000" i="1" dirty="0" err="1"/>
              <a:t>ennil</a:t>
            </a:r>
            <a:r>
              <a:rPr lang="en-US" sz="4000" i="1" dirty="0"/>
              <a:t> </a:t>
            </a:r>
            <a:r>
              <a:rPr lang="en-US" sz="4000" i="1" dirty="0" err="1"/>
              <a:t>thannallo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924980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E949D6-B4E7-EE4D-5CF1-B57968433F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D7543-40B3-200C-A110-F03DEF0719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7818" y="1"/>
            <a:ext cx="11678970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ml-IN" sz="2800" b="1" dirty="0"/>
              <a:t>പാപത്തില്‍ ഞാന്‍ പിറന്നു ശാപത്തില്‍ ഞാന്‍ വളര്‍ന്നു</a:t>
            </a:r>
            <a:br>
              <a:rPr lang="ml-IN" sz="2800" b="1" dirty="0"/>
            </a:br>
            <a:r>
              <a:rPr lang="ml-IN" sz="2800" b="1" dirty="0"/>
              <a:t>പരമ രക്ഷകന്‍ തന്‍ തിരുനിണം ചൊരിഞ്ഞു</a:t>
            </a:r>
            <a:br>
              <a:rPr lang="ml-IN" sz="2800" b="1" dirty="0"/>
            </a:br>
            <a:r>
              <a:rPr lang="ml-IN" sz="2800" b="1" dirty="0"/>
              <a:t>പാപിയാമെന്നെയും വീണ്ടെടുത്തു-</a:t>
            </a:r>
            <a:br>
              <a:rPr lang="en-US" sz="2800" b="1" dirty="0"/>
            </a:br>
            <a:br>
              <a:rPr lang="en-US" sz="1800" b="1" dirty="0"/>
            </a:br>
            <a:r>
              <a:rPr lang="en-US" sz="1800" b="1" dirty="0"/>
              <a:t>	</a:t>
            </a:r>
            <a:r>
              <a:rPr lang="ml-IN" sz="1800" b="1" dirty="0"/>
              <a:t>സന്താപം തീര്‍ന്നല്ലോ സന്തോഷം വന്നല്ലോ</a:t>
            </a:r>
            <a:r>
              <a:rPr lang="en-US" sz="1800" b="1" dirty="0"/>
              <a:t>    </a:t>
            </a:r>
            <a:r>
              <a:rPr lang="ml-IN" sz="1800" b="1" dirty="0"/>
              <a:t>സന്തോഷമെന്നില്‍ വന്നല്ലോ ഹല്ലേലുയ്യാ</a:t>
            </a:r>
            <a:br>
              <a:rPr lang="ml-IN" sz="1800" b="1" dirty="0"/>
            </a:br>
            <a:r>
              <a:rPr lang="en-US" sz="1800" b="1" dirty="0"/>
              <a:t>	</a:t>
            </a:r>
            <a:r>
              <a:rPr lang="ml-IN" sz="1800" b="1" dirty="0"/>
              <a:t>യേശു പാപം മോചിച്ചു എന്നെ മുറ്റും രക്ഷിച്ചു </a:t>
            </a:r>
            <a:r>
              <a:rPr lang="en-US" sz="1800" b="1" dirty="0"/>
              <a:t> </a:t>
            </a:r>
            <a:r>
              <a:rPr lang="ml-IN" sz="1800" b="1" dirty="0"/>
              <a:t>സന്തോഷമെന്നില്‍ തന്നല്ലോ-</a:t>
            </a:r>
            <a:endParaRPr lang="en-AE" sz="18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82310A5-EA24-2AB0-D50C-B63B6FA2B9F8}"/>
              </a:ext>
            </a:extLst>
          </p:cNvPr>
          <p:cNvSpPr txBox="1">
            <a:spLocks/>
          </p:cNvSpPr>
          <p:nvPr/>
        </p:nvSpPr>
        <p:spPr>
          <a:xfrm>
            <a:off x="307818" y="3429000"/>
            <a:ext cx="11678970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err="1"/>
              <a:t>Paapathil</a:t>
            </a:r>
            <a:r>
              <a:rPr lang="en-US" sz="4000" dirty="0"/>
              <a:t> </a:t>
            </a:r>
            <a:r>
              <a:rPr lang="en-US" sz="4000" dirty="0" err="1"/>
              <a:t>njaan</a:t>
            </a:r>
            <a:r>
              <a:rPr lang="en-US" sz="4000" dirty="0"/>
              <a:t> </a:t>
            </a:r>
            <a:r>
              <a:rPr lang="en-US" sz="4000" dirty="0" err="1"/>
              <a:t>pirannu</a:t>
            </a:r>
            <a:r>
              <a:rPr lang="en-US" sz="4000" dirty="0"/>
              <a:t> </a:t>
            </a:r>
            <a:r>
              <a:rPr lang="en-US" sz="4000" dirty="0" err="1"/>
              <a:t>shapaathil</a:t>
            </a:r>
            <a:r>
              <a:rPr lang="en-US" sz="4000" dirty="0"/>
              <a:t> </a:t>
            </a:r>
            <a:r>
              <a:rPr lang="en-US" sz="4000" dirty="0" err="1"/>
              <a:t>njaan</a:t>
            </a:r>
            <a:r>
              <a:rPr lang="en-US" sz="4000" dirty="0"/>
              <a:t> </a:t>
            </a:r>
            <a:r>
              <a:rPr lang="en-US" sz="4000" dirty="0" err="1"/>
              <a:t>valarnnu</a:t>
            </a:r>
            <a:endParaRPr lang="en-US" sz="4000" dirty="0"/>
          </a:p>
          <a:p>
            <a:pPr algn="l"/>
            <a:r>
              <a:rPr lang="en-US" sz="4000" dirty="0"/>
              <a:t>Parama </a:t>
            </a:r>
            <a:r>
              <a:rPr lang="en-US" sz="4000" dirty="0" err="1"/>
              <a:t>rakshakan</a:t>
            </a:r>
            <a:r>
              <a:rPr lang="en-US" sz="4000" dirty="0"/>
              <a:t> than </a:t>
            </a:r>
            <a:r>
              <a:rPr lang="en-US" sz="4000" dirty="0" err="1"/>
              <a:t>thiru</a:t>
            </a:r>
            <a:r>
              <a:rPr lang="en-US" sz="4000" dirty="0"/>
              <a:t> </a:t>
            </a:r>
            <a:r>
              <a:rPr lang="en-US" sz="4000" dirty="0" err="1"/>
              <a:t>ninam</a:t>
            </a:r>
            <a:r>
              <a:rPr lang="en-US" sz="4000" dirty="0"/>
              <a:t> </a:t>
            </a:r>
            <a:r>
              <a:rPr lang="en-US" sz="4000" dirty="0" err="1"/>
              <a:t>chorinju</a:t>
            </a:r>
            <a:endParaRPr lang="en-US" sz="4000" dirty="0"/>
          </a:p>
          <a:p>
            <a:pPr algn="l"/>
            <a:r>
              <a:rPr lang="en-US" sz="4000" dirty="0" err="1"/>
              <a:t>Paapiyaam</a:t>
            </a:r>
            <a:r>
              <a:rPr lang="en-US" sz="4000" dirty="0"/>
              <a:t> </a:t>
            </a:r>
            <a:r>
              <a:rPr lang="en-US" sz="4000" dirty="0" err="1"/>
              <a:t>enneyum</a:t>
            </a:r>
            <a:r>
              <a:rPr lang="en-US" sz="4000" dirty="0"/>
              <a:t> </a:t>
            </a:r>
            <a:r>
              <a:rPr lang="en-US" sz="4000" dirty="0" err="1"/>
              <a:t>veendeduthu</a:t>
            </a:r>
            <a:r>
              <a:rPr lang="en-US" sz="4000" dirty="0"/>
              <a:t>-</a:t>
            </a:r>
          </a:p>
          <a:p>
            <a:pPr algn="l"/>
            <a:endParaRPr lang="en-US" sz="2800" dirty="0"/>
          </a:p>
          <a:p>
            <a:pPr algn="l"/>
            <a:r>
              <a:rPr lang="en-US" sz="2400" dirty="0"/>
              <a:t>	</a:t>
            </a:r>
            <a:r>
              <a:rPr lang="en-US" sz="2400" dirty="0" err="1"/>
              <a:t>Santhaapam</a:t>
            </a:r>
            <a:r>
              <a:rPr lang="en-US" sz="2400" dirty="0"/>
              <a:t> </a:t>
            </a:r>
            <a:r>
              <a:rPr lang="en-US" sz="2400" dirty="0" err="1"/>
              <a:t>theernnallo</a:t>
            </a:r>
            <a:r>
              <a:rPr lang="en-US" sz="2400" dirty="0"/>
              <a:t> </a:t>
            </a:r>
            <a:r>
              <a:rPr lang="en-US" sz="2400" dirty="0" err="1"/>
              <a:t>santhosham</a:t>
            </a:r>
            <a:r>
              <a:rPr lang="en-US" sz="2400" dirty="0"/>
              <a:t> </a:t>
            </a:r>
            <a:r>
              <a:rPr lang="en-US" sz="2400" dirty="0" err="1"/>
              <a:t>vannallo</a:t>
            </a:r>
            <a:r>
              <a:rPr lang="en-US" sz="2400" dirty="0"/>
              <a:t> </a:t>
            </a:r>
            <a:r>
              <a:rPr lang="en-US" sz="2400" dirty="0" err="1"/>
              <a:t>santhosham</a:t>
            </a:r>
            <a:r>
              <a:rPr lang="en-US" sz="2400" dirty="0"/>
              <a:t> </a:t>
            </a:r>
            <a:r>
              <a:rPr lang="en-US" sz="2400" dirty="0" err="1"/>
              <a:t>ennil</a:t>
            </a:r>
            <a:r>
              <a:rPr lang="en-US" sz="2400" dirty="0"/>
              <a:t> </a:t>
            </a:r>
            <a:r>
              <a:rPr lang="en-US" sz="2400" dirty="0" err="1"/>
              <a:t>vannallo-halleluyya</a:t>
            </a:r>
            <a:endParaRPr lang="en-US" sz="2400" dirty="0"/>
          </a:p>
          <a:p>
            <a:pPr algn="l"/>
            <a:r>
              <a:rPr lang="en-US" sz="2400" dirty="0"/>
              <a:t>	</a:t>
            </a:r>
            <a:r>
              <a:rPr lang="en-US" sz="2400" dirty="0" err="1"/>
              <a:t>Yeshu</a:t>
            </a:r>
            <a:r>
              <a:rPr lang="en-US" sz="2400" dirty="0"/>
              <a:t> </a:t>
            </a:r>
            <a:r>
              <a:rPr lang="en-US" sz="2400" dirty="0" err="1"/>
              <a:t>paapam</a:t>
            </a:r>
            <a:r>
              <a:rPr lang="en-US" sz="2400" dirty="0"/>
              <a:t> </a:t>
            </a:r>
            <a:r>
              <a:rPr lang="en-US" sz="2400" dirty="0" err="1"/>
              <a:t>mochichu</a:t>
            </a:r>
            <a:r>
              <a:rPr lang="en-US" sz="2400" dirty="0"/>
              <a:t> </a:t>
            </a:r>
            <a:r>
              <a:rPr lang="en-US" sz="2400" dirty="0" err="1"/>
              <a:t>enne</a:t>
            </a:r>
            <a:r>
              <a:rPr lang="en-US" sz="2400" dirty="0"/>
              <a:t> </a:t>
            </a:r>
            <a:r>
              <a:rPr lang="en-US" sz="2400" dirty="0" err="1"/>
              <a:t>muttum</a:t>
            </a:r>
            <a:r>
              <a:rPr lang="en-US" sz="2400" dirty="0"/>
              <a:t> </a:t>
            </a:r>
            <a:r>
              <a:rPr lang="en-US" sz="2400" dirty="0" err="1"/>
              <a:t>rakshichu</a:t>
            </a:r>
            <a:r>
              <a:rPr lang="en-US" sz="2400" dirty="0"/>
              <a:t> </a:t>
            </a:r>
            <a:r>
              <a:rPr lang="en-US" sz="2400" dirty="0" err="1"/>
              <a:t>santhosham</a:t>
            </a:r>
            <a:r>
              <a:rPr lang="en-US" sz="2400" dirty="0"/>
              <a:t> </a:t>
            </a:r>
            <a:r>
              <a:rPr lang="en-US" sz="2400" dirty="0" err="1"/>
              <a:t>ennil</a:t>
            </a:r>
            <a:r>
              <a:rPr lang="en-US" sz="2400" dirty="0"/>
              <a:t> </a:t>
            </a:r>
            <a:r>
              <a:rPr lang="en-US" sz="2400" dirty="0" err="1"/>
              <a:t>thannallo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58997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7DEB68-FCBC-8DB9-7142-F9040DAB32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D2E596E-80BC-9A3A-559D-7028DACB9AA1}"/>
              </a:ext>
            </a:extLst>
          </p:cNvPr>
          <p:cNvSpPr txBox="1">
            <a:spLocks/>
          </p:cNvSpPr>
          <p:nvPr/>
        </p:nvSpPr>
        <p:spPr>
          <a:xfrm>
            <a:off x="307818" y="3429000"/>
            <a:ext cx="11678970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err="1"/>
              <a:t>Vazhivittu</a:t>
            </a:r>
            <a:r>
              <a:rPr lang="en-US" sz="4000" dirty="0"/>
              <a:t> </a:t>
            </a:r>
            <a:r>
              <a:rPr lang="en-US" sz="4000" dirty="0" err="1"/>
              <a:t>njaan</a:t>
            </a:r>
            <a:r>
              <a:rPr lang="en-US" sz="4000" dirty="0"/>
              <a:t> </a:t>
            </a:r>
            <a:r>
              <a:rPr lang="en-US" sz="4000" dirty="0" err="1"/>
              <a:t>valanju</a:t>
            </a:r>
            <a:r>
              <a:rPr lang="en-US" sz="4000" dirty="0"/>
              <a:t> </a:t>
            </a:r>
            <a:r>
              <a:rPr lang="en-US" sz="4000" dirty="0" err="1"/>
              <a:t>gathimutti</a:t>
            </a:r>
            <a:r>
              <a:rPr lang="en-US" sz="4000" dirty="0"/>
              <a:t> </a:t>
            </a:r>
            <a:r>
              <a:rPr lang="en-US" sz="4000" dirty="0" err="1"/>
              <a:t>njaan</a:t>
            </a:r>
            <a:r>
              <a:rPr lang="en-US" sz="4000" dirty="0"/>
              <a:t> </a:t>
            </a:r>
            <a:r>
              <a:rPr lang="en-US" sz="4000" dirty="0" err="1"/>
              <a:t>alanju</a:t>
            </a:r>
            <a:endParaRPr lang="en-US" sz="4000" dirty="0"/>
          </a:p>
          <a:p>
            <a:pPr algn="l"/>
            <a:r>
              <a:rPr lang="en-US" sz="4000" dirty="0" err="1"/>
              <a:t>Vazhi</a:t>
            </a:r>
            <a:r>
              <a:rPr lang="en-US" sz="4000" dirty="0"/>
              <a:t> </a:t>
            </a:r>
            <a:r>
              <a:rPr lang="en-US" sz="4000" dirty="0" err="1"/>
              <a:t>sathyam</a:t>
            </a:r>
            <a:r>
              <a:rPr lang="en-US" sz="4000" dirty="0"/>
              <a:t> </a:t>
            </a:r>
            <a:r>
              <a:rPr lang="en-US" sz="4000" dirty="0" err="1"/>
              <a:t>jeevanaam</a:t>
            </a:r>
            <a:r>
              <a:rPr lang="en-US" sz="4000" dirty="0"/>
              <a:t> </a:t>
            </a:r>
            <a:r>
              <a:rPr lang="en-US" sz="4000" dirty="0" err="1"/>
              <a:t>yeshu</a:t>
            </a:r>
            <a:r>
              <a:rPr lang="en-US" sz="4000" dirty="0"/>
              <a:t> </a:t>
            </a:r>
            <a:r>
              <a:rPr lang="en-US" sz="4000" dirty="0" err="1"/>
              <a:t>ennidayan</a:t>
            </a:r>
            <a:endParaRPr lang="en-US" sz="4000" dirty="0"/>
          </a:p>
          <a:p>
            <a:pPr algn="l"/>
            <a:r>
              <a:rPr lang="en-US" sz="4000" dirty="0" err="1"/>
              <a:t>Vannu</a:t>
            </a:r>
            <a:r>
              <a:rPr lang="en-US" sz="4000" dirty="0"/>
              <a:t> </a:t>
            </a:r>
            <a:r>
              <a:rPr lang="en-US" sz="4000" dirty="0" err="1"/>
              <a:t>kandeduthenne</a:t>
            </a:r>
            <a:r>
              <a:rPr lang="en-US" sz="4000" dirty="0"/>
              <a:t> </a:t>
            </a:r>
            <a:r>
              <a:rPr lang="en-US" sz="4000" dirty="0" err="1"/>
              <a:t>maarilanachu</a:t>
            </a:r>
            <a:r>
              <a:rPr lang="en-US" sz="4000" dirty="0"/>
              <a:t>-</a:t>
            </a:r>
          </a:p>
          <a:p>
            <a:pPr algn="l"/>
            <a:endParaRPr lang="en-US" sz="2800" dirty="0"/>
          </a:p>
          <a:p>
            <a:pPr algn="l"/>
            <a:r>
              <a:rPr lang="en-US" sz="2400" dirty="0"/>
              <a:t>	</a:t>
            </a:r>
            <a:r>
              <a:rPr lang="en-US" sz="2400" dirty="0" err="1"/>
              <a:t>Santhaapam</a:t>
            </a:r>
            <a:r>
              <a:rPr lang="en-US" sz="2400" dirty="0"/>
              <a:t> </a:t>
            </a:r>
            <a:r>
              <a:rPr lang="en-US" sz="2400" dirty="0" err="1"/>
              <a:t>theernnallo</a:t>
            </a:r>
            <a:r>
              <a:rPr lang="en-US" sz="2400" dirty="0"/>
              <a:t> </a:t>
            </a:r>
            <a:r>
              <a:rPr lang="en-US" sz="2400" dirty="0" err="1"/>
              <a:t>santhosham</a:t>
            </a:r>
            <a:r>
              <a:rPr lang="en-US" sz="2400" dirty="0"/>
              <a:t> </a:t>
            </a:r>
            <a:r>
              <a:rPr lang="en-US" sz="2400" dirty="0" err="1"/>
              <a:t>vannallo</a:t>
            </a:r>
            <a:r>
              <a:rPr lang="en-US" sz="2400" dirty="0"/>
              <a:t> </a:t>
            </a:r>
            <a:r>
              <a:rPr lang="en-US" sz="2400" dirty="0" err="1"/>
              <a:t>santhosham</a:t>
            </a:r>
            <a:r>
              <a:rPr lang="en-US" sz="2400" dirty="0"/>
              <a:t> </a:t>
            </a:r>
            <a:r>
              <a:rPr lang="en-US" sz="2400" dirty="0" err="1"/>
              <a:t>ennil</a:t>
            </a:r>
            <a:r>
              <a:rPr lang="en-US" sz="2400" dirty="0"/>
              <a:t> </a:t>
            </a:r>
            <a:r>
              <a:rPr lang="en-US" sz="2400" dirty="0" err="1"/>
              <a:t>vannallo-halleluyya</a:t>
            </a:r>
            <a:endParaRPr lang="en-US" sz="2400" dirty="0"/>
          </a:p>
          <a:p>
            <a:pPr algn="l"/>
            <a:r>
              <a:rPr lang="en-US" sz="2400" dirty="0"/>
              <a:t>	</a:t>
            </a:r>
            <a:r>
              <a:rPr lang="en-US" sz="2400" dirty="0" err="1"/>
              <a:t>Yeshu</a:t>
            </a:r>
            <a:r>
              <a:rPr lang="en-US" sz="2400" dirty="0"/>
              <a:t> </a:t>
            </a:r>
            <a:r>
              <a:rPr lang="en-US" sz="2400" dirty="0" err="1"/>
              <a:t>paapam</a:t>
            </a:r>
            <a:r>
              <a:rPr lang="en-US" sz="2400" dirty="0"/>
              <a:t> </a:t>
            </a:r>
            <a:r>
              <a:rPr lang="en-US" sz="2400" dirty="0" err="1"/>
              <a:t>mochichu</a:t>
            </a:r>
            <a:r>
              <a:rPr lang="en-US" sz="2400" dirty="0"/>
              <a:t> </a:t>
            </a:r>
            <a:r>
              <a:rPr lang="en-US" sz="2400" dirty="0" err="1"/>
              <a:t>enne</a:t>
            </a:r>
            <a:r>
              <a:rPr lang="en-US" sz="2400" dirty="0"/>
              <a:t> </a:t>
            </a:r>
            <a:r>
              <a:rPr lang="en-US" sz="2400" dirty="0" err="1"/>
              <a:t>muttum</a:t>
            </a:r>
            <a:r>
              <a:rPr lang="en-US" sz="2400" dirty="0"/>
              <a:t> </a:t>
            </a:r>
            <a:r>
              <a:rPr lang="en-US" sz="2400" dirty="0" err="1"/>
              <a:t>rakshichu</a:t>
            </a:r>
            <a:r>
              <a:rPr lang="en-US" sz="2400" dirty="0"/>
              <a:t> </a:t>
            </a:r>
            <a:r>
              <a:rPr lang="en-US" sz="2400" dirty="0" err="1"/>
              <a:t>santhosham</a:t>
            </a:r>
            <a:r>
              <a:rPr lang="en-US" sz="2400" dirty="0"/>
              <a:t> </a:t>
            </a:r>
            <a:r>
              <a:rPr lang="en-US" sz="2400" dirty="0" err="1"/>
              <a:t>ennil</a:t>
            </a:r>
            <a:r>
              <a:rPr lang="en-US" sz="2400" dirty="0"/>
              <a:t> </a:t>
            </a:r>
            <a:r>
              <a:rPr lang="en-US" sz="2400" dirty="0" err="1"/>
              <a:t>thannallo</a:t>
            </a:r>
            <a:endParaRPr lang="en-US" sz="24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EA1C91B-2A8A-2333-B16B-FDB2A965116A}"/>
              </a:ext>
            </a:extLst>
          </p:cNvPr>
          <p:cNvSpPr txBox="1">
            <a:spLocks/>
          </p:cNvSpPr>
          <p:nvPr/>
        </p:nvSpPr>
        <p:spPr>
          <a:xfrm>
            <a:off x="307818" y="1"/>
            <a:ext cx="11678970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ml-IN" sz="2800" b="1" dirty="0"/>
              <a:t>വഴി വിട്ടു ഞാന്‍ വലഞ്ഞു ഗതിമുട്ടി ഞാനലഞ്ഞു</a:t>
            </a:r>
          </a:p>
          <a:p>
            <a:pPr algn="l">
              <a:lnSpc>
                <a:spcPct val="150000"/>
              </a:lnSpc>
            </a:pPr>
            <a:r>
              <a:rPr lang="ml-IN" sz="2800" b="1" dirty="0"/>
              <a:t>വഴി സത്യം ജീവനാം യേശു എന്നിടയന്‍</a:t>
            </a:r>
          </a:p>
          <a:p>
            <a:pPr algn="l">
              <a:lnSpc>
                <a:spcPct val="150000"/>
              </a:lnSpc>
            </a:pPr>
            <a:r>
              <a:rPr lang="ml-IN" sz="2800" b="1" dirty="0"/>
              <a:t>വന്നു കണ്ടെടുത്തെന്നെ മാറിലണച്ചു-</a:t>
            </a:r>
            <a:br>
              <a:rPr lang="ml-IN" sz="1800" b="1" dirty="0"/>
            </a:br>
            <a:r>
              <a:rPr lang="en-US" sz="1800" b="1" dirty="0"/>
              <a:t>	</a:t>
            </a:r>
            <a:br>
              <a:rPr lang="en-US" sz="1800" b="1" dirty="0"/>
            </a:br>
            <a:r>
              <a:rPr lang="en-US" sz="1800" b="1" dirty="0"/>
              <a:t>	</a:t>
            </a:r>
            <a:r>
              <a:rPr lang="ml-IN" sz="1800" b="1" dirty="0"/>
              <a:t>സന്താപം തീര്‍ന്നല്ലോ സന്തോഷം വന്നല്ലോ</a:t>
            </a:r>
            <a:r>
              <a:rPr lang="en-US" sz="1800" b="1" dirty="0"/>
              <a:t>    </a:t>
            </a:r>
            <a:r>
              <a:rPr lang="ml-IN" sz="1800" b="1" dirty="0"/>
              <a:t>സന്തോഷമെന്നില്‍ വന്നല്ലോ ഹല്ലേലുയ്യാ</a:t>
            </a:r>
            <a:br>
              <a:rPr lang="ml-IN" sz="1800" b="1" dirty="0"/>
            </a:br>
            <a:r>
              <a:rPr lang="en-US" sz="1800" b="1" dirty="0"/>
              <a:t>	</a:t>
            </a:r>
            <a:r>
              <a:rPr lang="ml-IN" sz="1800" b="1" dirty="0"/>
              <a:t>യേശു പാപം മോചിച്ചു എന്നെ മുറ്റും രക്ഷിച്ചു </a:t>
            </a:r>
            <a:r>
              <a:rPr lang="en-US" sz="1800" b="1" dirty="0"/>
              <a:t> </a:t>
            </a:r>
            <a:r>
              <a:rPr lang="ml-IN" sz="1800" b="1" dirty="0"/>
              <a:t>സന്തോഷമെന്നില്‍ തന്നല്ലോ-</a:t>
            </a:r>
            <a:endParaRPr lang="en-AE" sz="1800" b="1" dirty="0"/>
          </a:p>
        </p:txBody>
      </p:sp>
    </p:spTree>
    <p:extLst>
      <p:ext uri="{BB962C8B-B14F-4D97-AF65-F5344CB8AC3E}">
        <p14:creationId xmlns:p14="http://schemas.microsoft.com/office/powerpoint/2010/main" val="3739039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976C5C-3181-70B3-8F04-FDAC6BF267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9931CCD-EE79-59D0-97A0-105424DFC9E1}"/>
              </a:ext>
            </a:extLst>
          </p:cNvPr>
          <p:cNvSpPr txBox="1">
            <a:spLocks/>
          </p:cNvSpPr>
          <p:nvPr/>
        </p:nvSpPr>
        <p:spPr>
          <a:xfrm>
            <a:off x="307818" y="3429000"/>
            <a:ext cx="11678970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err="1"/>
              <a:t>Shodhana</a:t>
            </a:r>
            <a:r>
              <a:rPr lang="en-US" sz="4000" dirty="0"/>
              <a:t> </a:t>
            </a:r>
            <a:r>
              <a:rPr lang="en-US" sz="4000" dirty="0" err="1"/>
              <a:t>neridumbol</a:t>
            </a:r>
            <a:r>
              <a:rPr lang="en-US" sz="4000" dirty="0"/>
              <a:t> </a:t>
            </a:r>
            <a:r>
              <a:rPr lang="en-US" sz="4000" dirty="0" err="1"/>
              <a:t>snehithar</a:t>
            </a:r>
            <a:r>
              <a:rPr lang="en-US" sz="4000" dirty="0"/>
              <a:t> </a:t>
            </a:r>
            <a:r>
              <a:rPr lang="en-US" sz="4000" dirty="0" err="1"/>
              <a:t>maaridumbol</a:t>
            </a:r>
            <a:endParaRPr lang="en-US" sz="4000" dirty="0"/>
          </a:p>
          <a:p>
            <a:pPr algn="l"/>
            <a:r>
              <a:rPr lang="en-US" sz="4000" dirty="0" err="1"/>
              <a:t>Bhayamenthinnarikil</a:t>
            </a:r>
            <a:r>
              <a:rPr lang="en-US" sz="4000" dirty="0"/>
              <a:t> </a:t>
            </a:r>
            <a:r>
              <a:rPr lang="en-US" sz="4000" dirty="0" err="1"/>
              <a:t>njaanundenn</a:t>
            </a:r>
            <a:r>
              <a:rPr lang="en-US" sz="4000" dirty="0"/>
              <a:t> </a:t>
            </a:r>
            <a:r>
              <a:rPr lang="en-US" sz="4000" dirty="0" err="1"/>
              <a:t>aruli</a:t>
            </a:r>
            <a:endParaRPr lang="en-US" sz="4000" dirty="0"/>
          </a:p>
          <a:p>
            <a:pPr algn="l"/>
            <a:r>
              <a:rPr lang="en-US" sz="4000" dirty="0" err="1"/>
              <a:t>Thirukkarathaal</a:t>
            </a:r>
            <a:r>
              <a:rPr lang="en-US" sz="4000" dirty="0"/>
              <a:t> </a:t>
            </a:r>
            <a:r>
              <a:rPr lang="en-US" sz="4000" dirty="0" err="1"/>
              <a:t>avan</a:t>
            </a:r>
            <a:r>
              <a:rPr lang="en-US" sz="4000" dirty="0"/>
              <a:t> </a:t>
            </a:r>
            <a:r>
              <a:rPr lang="en-US" sz="4000" dirty="0" err="1"/>
              <a:t>thaangi</a:t>
            </a:r>
            <a:r>
              <a:rPr lang="en-US" sz="4000" dirty="0"/>
              <a:t> </a:t>
            </a:r>
            <a:r>
              <a:rPr lang="en-US" sz="4000" dirty="0" err="1"/>
              <a:t>nadathum</a:t>
            </a:r>
            <a:r>
              <a:rPr lang="en-US" sz="4000" dirty="0"/>
              <a:t>-</a:t>
            </a:r>
          </a:p>
          <a:p>
            <a:pPr algn="l"/>
            <a:endParaRPr lang="en-US" sz="2800" dirty="0"/>
          </a:p>
          <a:p>
            <a:pPr algn="l"/>
            <a:r>
              <a:rPr lang="en-US" sz="2400" dirty="0"/>
              <a:t>	</a:t>
            </a:r>
            <a:r>
              <a:rPr lang="en-US" sz="2400" dirty="0" err="1"/>
              <a:t>Santhaapam</a:t>
            </a:r>
            <a:r>
              <a:rPr lang="en-US" sz="2400" dirty="0"/>
              <a:t> </a:t>
            </a:r>
            <a:r>
              <a:rPr lang="en-US" sz="2400" dirty="0" err="1"/>
              <a:t>theernnallo</a:t>
            </a:r>
            <a:r>
              <a:rPr lang="en-US" sz="2400" dirty="0"/>
              <a:t> </a:t>
            </a:r>
            <a:r>
              <a:rPr lang="en-US" sz="2400" dirty="0" err="1"/>
              <a:t>santhosham</a:t>
            </a:r>
            <a:r>
              <a:rPr lang="en-US" sz="2400" dirty="0"/>
              <a:t> </a:t>
            </a:r>
            <a:r>
              <a:rPr lang="en-US" sz="2400" dirty="0" err="1"/>
              <a:t>vannallo</a:t>
            </a:r>
            <a:r>
              <a:rPr lang="en-US" sz="2400" dirty="0"/>
              <a:t> </a:t>
            </a:r>
            <a:r>
              <a:rPr lang="en-US" sz="2400" dirty="0" err="1"/>
              <a:t>santhosham</a:t>
            </a:r>
            <a:r>
              <a:rPr lang="en-US" sz="2400" dirty="0"/>
              <a:t> </a:t>
            </a:r>
            <a:r>
              <a:rPr lang="en-US" sz="2400" dirty="0" err="1"/>
              <a:t>ennil</a:t>
            </a:r>
            <a:r>
              <a:rPr lang="en-US" sz="2400" dirty="0"/>
              <a:t> </a:t>
            </a:r>
            <a:r>
              <a:rPr lang="en-US" sz="2400" dirty="0" err="1"/>
              <a:t>vannallo-halleluyya</a:t>
            </a:r>
            <a:endParaRPr lang="en-US" sz="2400" dirty="0"/>
          </a:p>
          <a:p>
            <a:pPr algn="l"/>
            <a:r>
              <a:rPr lang="en-US" sz="2400" dirty="0"/>
              <a:t>	</a:t>
            </a:r>
            <a:r>
              <a:rPr lang="en-US" sz="2400" dirty="0" err="1"/>
              <a:t>Yeshu</a:t>
            </a:r>
            <a:r>
              <a:rPr lang="en-US" sz="2400" dirty="0"/>
              <a:t> </a:t>
            </a:r>
            <a:r>
              <a:rPr lang="en-US" sz="2400" dirty="0" err="1"/>
              <a:t>paapam</a:t>
            </a:r>
            <a:r>
              <a:rPr lang="en-US" sz="2400" dirty="0"/>
              <a:t> </a:t>
            </a:r>
            <a:r>
              <a:rPr lang="en-US" sz="2400" dirty="0" err="1"/>
              <a:t>mochichu</a:t>
            </a:r>
            <a:r>
              <a:rPr lang="en-US" sz="2400" dirty="0"/>
              <a:t> </a:t>
            </a:r>
            <a:r>
              <a:rPr lang="en-US" sz="2400" dirty="0" err="1"/>
              <a:t>enne</a:t>
            </a:r>
            <a:r>
              <a:rPr lang="en-US" sz="2400" dirty="0"/>
              <a:t> </a:t>
            </a:r>
            <a:r>
              <a:rPr lang="en-US" sz="2400" dirty="0" err="1"/>
              <a:t>muttum</a:t>
            </a:r>
            <a:r>
              <a:rPr lang="en-US" sz="2400" dirty="0"/>
              <a:t> </a:t>
            </a:r>
            <a:r>
              <a:rPr lang="en-US" sz="2400" dirty="0" err="1"/>
              <a:t>rakshichu</a:t>
            </a:r>
            <a:r>
              <a:rPr lang="en-US" sz="2400" dirty="0"/>
              <a:t> </a:t>
            </a:r>
            <a:r>
              <a:rPr lang="en-US" sz="2400" dirty="0" err="1"/>
              <a:t>santhosham</a:t>
            </a:r>
            <a:r>
              <a:rPr lang="en-US" sz="2400" dirty="0"/>
              <a:t> </a:t>
            </a:r>
            <a:r>
              <a:rPr lang="en-US" sz="2400" dirty="0" err="1"/>
              <a:t>ennil</a:t>
            </a:r>
            <a:r>
              <a:rPr lang="en-US" sz="2400" dirty="0"/>
              <a:t> </a:t>
            </a:r>
            <a:r>
              <a:rPr lang="en-US" sz="2400" dirty="0" err="1"/>
              <a:t>thannallo</a:t>
            </a:r>
            <a:endParaRPr lang="en-US" sz="24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CD377FB-5136-B7FE-711F-6771750BA6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7818" y="1"/>
            <a:ext cx="11678970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ml-IN" sz="2800" b="1" dirty="0"/>
              <a:t>ശോധന നേരിടുമ്പോള്‍ സ്നേഹിതര്‍ മാറിടുമ്പോള്‍</a:t>
            </a:r>
            <a:br>
              <a:rPr lang="ml-IN" sz="2800" b="1" dirty="0"/>
            </a:br>
            <a:r>
              <a:rPr lang="ml-IN" sz="2800" b="1" dirty="0"/>
              <a:t>ഭയമെന്തിന്നരികില്‍ ഞാനുണ്ടെന്നരുളി </a:t>
            </a:r>
            <a:br>
              <a:rPr lang="ml-IN" sz="2800" b="1" dirty="0"/>
            </a:br>
            <a:r>
              <a:rPr lang="ml-IN" sz="2800" b="1" dirty="0"/>
              <a:t>തിരുക്കരത്താലവന്‍ താങ്ങി നടത്തും-</a:t>
            </a:r>
            <a:br>
              <a:rPr lang="ml-IN" sz="1800" b="1" dirty="0"/>
            </a:br>
            <a:r>
              <a:rPr lang="en-US" sz="1800" b="1" dirty="0"/>
              <a:t>	</a:t>
            </a:r>
            <a:br>
              <a:rPr lang="en-US" sz="1800" b="1" dirty="0"/>
            </a:br>
            <a:r>
              <a:rPr lang="en-US" sz="1800" b="1" dirty="0"/>
              <a:t>	</a:t>
            </a:r>
            <a:r>
              <a:rPr lang="ml-IN" sz="1800" b="1" dirty="0"/>
              <a:t>സന്താപം തീര്‍ന്നല്ലോ സന്തോഷം വന്നല്ലോ</a:t>
            </a:r>
            <a:r>
              <a:rPr lang="en-US" sz="1800" b="1" dirty="0"/>
              <a:t>    </a:t>
            </a:r>
            <a:r>
              <a:rPr lang="ml-IN" sz="1800" b="1" dirty="0"/>
              <a:t>സന്തോഷമെന്നില്‍ വന്നല്ലോ ഹല്ലേലുയ്യാ</a:t>
            </a:r>
            <a:br>
              <a:rPr lang="ml-IN" sz="1800" b="1" dirty="0"/>
            </a:br>
            <a:r>
              <a:rPr lang="en-US" sz="1800" b="1" dirty="0"/>
              <a:t>	</a:t>
            </a:r>
            <a:r>
              <a:rPr lang="ml-IN" sz="1800" b="1" dirty="0"/>
              <a:t>യേശു പാപം മോചിച്ചു എന്നെ മുറ്റും രക്ഷിച്ചു </a:t>
            </a:r>
            <a:r>
              <a:rPr lang="en-US" sz="1800" b="1" dirty="0"/>
              <a:t> </a:t>
            </a:r>
            <a:r>
              <a:rPr lang="ml-IN" sz="1800" b="1" dirty="0"/>
              <a:t>സന്തോഷമെന്നില്‍ തന്നല്ലോ-</a:t>
            </a:r>
            <a:endParaRPr lang="en-AE" sz="1800" b="1" dirty="0"/>
          </a:p>
        </p:txBody>
      </p:sp>
    </p:spTree>
    <p:extLst>
      <p:ext uri="{BB962C8B-B14F-4D97-AF65-F5344CB8AC3E}">
        <p14:creationId xmlns:p14="http://schemas.microsoft.com/office/powerpoint/2010/main" val="1070906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9F5050-4C02-EC49-5F6F-9CEBD290C5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C996A3E-FA48-0A0D-4CC7-00D86DF388C4}"/>
              </a:ext>
            </a:extLst>
          </p:cNvPr>
          <p:cNvSpPr txBox="1">
            <a:spLocks/>
          </p:cNvSpPr>
          <p:nvPr/>
        </p:nvSpPr>
        <p:spPr>
          <a:xfrm>
            <a:off x="307818" y="3429000"/>
            <a:ext cx="11678970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err="1"/>
              <a:t>Aarum</a:t>
            </a:r>
            <a:r>
              <a:rPr lang="en-US" sz="4000" dirty="0"/>
              <a:t> </a:t>
            </a:r>
            <a:r>
              <a:rPr lang="en-US" sz="4000" dirty="0" err="1"/>
              <a:t>tharaathavidham</a:t>
            </a:r>
            <a:r>
              <a:rPr lang="en-US" sz="4000" dirty="0"/>
              <a:t> </a:t>
            </a:r>
            <a:r>
              <a:rPr lang="en-US" sz="4000" dirty="0" err="1"/>
              <a:t>aanandam</a:t>
            </a:r>
            <a:r>
              <a:rPr lang="en-US" sz="4000" dirty="0"/>
              <a:t> </a:t>
            </a:r>
            <a:r>
              <a:rPr lang="en-US" sz="4000" dirty="0" err="1"/>
              <a:t>thansavidham</a:t>
            </a:r>
            <a:endParaRPr lang="en-US" sz="4000" dirty="0"/>
          </a:p>
          <a:p>
            <a:pPr algn="l"/>
            <a:r>
              <a:rPr lang="en-US" sz="4000" dirty="0" err="1"/>
              <a:t>Anudinam</a:t>
            </a:r>
            <a:r>
              <a:rPr lang="en-US" sz="4000" dirty="0"/>
              <a:t> </a:t>
            </a:r>
            <a:r>
              <a:rPr lang="en-US" sz="4000" dirty="0" err="1"/>
              <a:t>adhikam</a:t>
            </a:r>
            <a:r>
              <a:rPr lang="en-US" sz="4000" dirty="0"/>
              <a:t> </a:t>
            </a:r>
            <a:r>
              <a:rPr lang="en-US" sz="4000" dirty="0" err="1"/>
              <a:t>anubhavikkunnu</a:t>
            </a:r>
            <a:r>
              <a:rPr lang="en-US" sz="4000" dirty="0"/>
              <a:t> </a:t>
            </a:r>
            <a:r>
              <a:rPr lang="en-US" sz="4000" dirty="0" err="1"/>
              <a:t>njaan</a:t>
            </a:r>
            <a:endParaRPr lang="en-US" sz="4000" dirty="0"/>
          </a:p>
          <a:p>
            <a:pPr algn="l"/>
            <a:r>
              <a:rPr lang="en-US" sz="4000" dirty="0" err="1"/>
              <a:t>Apaharikkaavathallee-anugrahangal</a:t>
            </a:r>
            <a:r>
              <a:rPr lang="en-US" sz="4000" dirty="0"/>
              <a:t>-</a:t>
            </a:r>
          </a:p>
          <a:p>
            <a:pPr algn="l"/>
            <a:endParaRPr lang="en-US" sz="2800" dirty="0"/>
          </a:p>
          <a:p>
            <a:pPr algn="l"/>
            <a:r>
              <a:rPr lang="en-US" sz="2400" dirty="0"/>
              <a:t>	</a:t>
            </a:r>
            <a:r>
              <a:rPr lang="en-US" sz="2400" dirty="0" err="1"/>
              <a:t>Santhaapam</a:t>
            </a:r>
            <a:r>
              <a:rPr lang="en-US" sz="2400" dirty="0"/>
              <a:t> </a:t>
            </a:r>
            <a:r>
              <a:rPr lang="en-US" sz="2400" dirty="0" err="1"/>
              <a:t>theernnallo</a:t>
            </a:r>
            <a:r>
              <a:rPr lang="en-US" sz="2400" dirty="0"/>
              <a:t> </a:t>
            </a:r>
            <a:r>
              <a:rPr lang="en-US" sz="2400" dirty="0" err="1"/>
              <a:t>santhosham</a:t>
            </a:r>
            <a:r>
              <a:rPr lang="en-US" sz="2400" dirty="0"/>
              <a:t> </a:t>
            </a:r>
            <a:r>
              <a:rPr lang="en-US" sz="2400" dirty="0" err="1"/>
              <a:t>vannallo</a:t>
            </a:r>
            <a:r>
              <a:rPr lang="en-US" sz="2400" dirty="0"/>
              <a:t> </a:t>
            </a:r>
            <a:r>
              <a:rPr lang="en-US" sz="2400" dirty="0" err="1"/>
              <a:t>santhosham</a:t>
            </a:r>
            <a:r>
              <a:rPr lang="en-US" sz="2400" dirty="0"/>
              <a:t> </a:t>
            </a:r>
            <a:r>
              <a:rPr lang="en-US" sz="2400" dirty="0" err="1"/>
              <a:t>ennil</a:t>
            </a:r>
            <a:r>
              <a:rPr lang="en-US" sz="2400" dirty="0"/>
              <a:t> </a:t>
            </a:r>
            <a:r>
              <a:rPr lang="en-US" sz="2400" dirty="0" err="1"/>
              <a:t>vannallo-halleluyya</a:t>
            </a:r>
            <a:endParaRPr lang="en-US" sz="2400" dirty="0"/>
          </a:p>
          <a:p>
            <a:pPr algn="l"/>
            <a:r>
              <a:rPr lang="en-US" sz="2400" dirty="0"/>
              <a:t>	</a:t>
            </a:r>
            <a:r>
              <a:rPr lang="en-US" sz="2400" dirty="0" err="1"/>
              <a:t>Yeshu</a:t>
            </a:r>
            <a:r>
              <a:rPr lang="en-US" sz="2400" dirty="0"/>
              <a:t> </a:t>
            </a:r>
            <a:r>
              <a:rPr lang="en-US" sz="2400" dirty="0" err="1"/>
              <a:t>paapam</a:t>
            </a:r>
            <a:r>
              <a:rPr lang="en-US" sz="2400" dirty="0"/>
              <a:t> </a:t>
            </a:r>
            <a:r>
              <a:rPr lang="en-US" sz="2400" dirty="0" err="1"/>
              <a:t>mochichu</a:t>
            </a:r>
            <a:r>
              <a:rPr lang="en-US" sz="2400" dirty="0"/>
              <a:t> </a:t>
            </a:r>
            <a:r>
              <a:rPr lang="en-US" sz="2400" dirty="0" err="1"/>
              <a:t>enne</a:t>
            </a:r>
            <a:r>
              <a:rPr lang="en-US" sz="2400" dirty="0"/>
              <a:t> </a:t>
            </a:r>
            <a:r>
              <a:rPr lang="en-US" sz="2400" dirty="0" err="1"/>
              <a:t>muttum</a:t>
            </a:r>
            <a:r>
              <a:rPr lang="en-US" sz="2400" dirty="0"/>
              <a:t> </a:t>
            </a:r>
            <a:r>
              <a:rPr lang="en-US" sz="2400" dirty="0" err="1"/>
              <a:t>rakshichu</a:t>
            </a:r>
            <a:r>
              <a:rPr lang="en-US" sz="2400" dirty="0"/>
              <a:t> </a:t>
            </a:r>
            <a:r>
              <a:rPr lang="en-US" sz="2400" dirty="0" err="1"/>
              <a:t>santhosham</a:t>
            </a:r>
            <a:r>
              <a:rPr lang="en-US" sz="2400" dirty="0"/>
              <a:t> </a:t>
            </a:r>
            <a:r>
              <a:rPr lang="en-US" sz="2400" dirty="0" err="1"/>
              <a:t>ennil</a:t>
            </a:r>
            <a:r>
              <a:rPr lang="en-US" sz="2400" dirty="0"/>
              <a:t> </a:t>
            </a:r>
            <a:r>
              <a:rPr lang="en-US" sz="2400" dirty="0" err="1"/>
              <a:t>thannallo</a:t>
            </a:r>
            <a:endParaRPr lang="en-US" sz="24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D54A565-A8ED-AC3B-98B7-A1FF27B7D686}"/>
              </a:ext>
            </a:extLst>
          </p:cNvPr>
          <p:cNvSpPr txBox="1">
            <a:spLocks/>
          </p:cNvSpPr>
          <p:nvPr/>
        </p:nvSpPr>
        <p:spPr>
          <a:xfrm>
            <a:off x="307818" y="1"/>
            <a:ext cx="11678970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ml-IN" sz="2800" b="1" dirty="0"/>
              <a:t>ആരം തരാത്തവിധം ആനന്ദം തന്‍സവിധം</a:t>
            </a:r>
          </a:p>
          <a:p>
            <a:pPr algn="l">
              <a:lnSpc>
                <a:spcPct val="150000"/>
              </a:lnSpc>
            </a:pPr>
            <a:r>
              <a:rPr lang="ml-IN" sz="2800" b="1" dirty="0"/>
              <a:t>അനുദിനമധികമനുഭവിക്കുന്നു ഞാന്‍ </a:t>
            </a:r>
          </a:p>
          <a:p>
            <a:pPr algn="l">
              <a:lnSpc>
                <a:spcPct val="150000"/>
              </a:lnSpc>
            </a:pPr>
            <a:r>
              <a:rPr lang="ml-IN" sz="2800" b="1" dirty="0"/>
              <a:t>അപഹരിക്കാവല്ലീയനുഗ്രഹങ്ങള്‍</a:t>
            </a:r>
            <a:br>
              <a:rPr lang="ml-IN" sz="1800" b="1" dirty="0"/>
            </a:br>
            <a:r>
              <a:rPr lang="en-US" sz="1800" b="1" dirty="0"/>
              <a:t>	</a:t>
            </a:r>
            <a:br>
              <a:rPr lang="en-US" sz="1800" b="1" dirty="0"/>
            </a:br>
            <a:r>
              <a:rPr lang="en-US" sz="1800" b="1" dirty="0"/>
              <a:t>	</a:t>
            </a:r>
            <a:r>
              <a:rPr lang="ml-IN" sz="1800" b="1" dirty="0"/>
              <a:t>സന്താപം തീര്‍ന്നല്ലോ സന്തോഷം വന്നല്ലോ</a:t>
            </a:r>
            <a:r>
              <a:rPr lang="en-US" sz="1800" b="1" dirty="0"/>
              <a:t>    </a:t>
            </a:r>
            <a:r>
              <a:rPr lang="ml-IN" sz="1800" b="1" dirty="0"/>
              <a:t>സന്തോഷമെന്നില്‍ വന്നല്ലോ ഹല്ലേലുയ്യാ</a:t>
            </a:r>
            <a:br>
              <a:rPr lang="ml-IN" sz="1800" b="1" dirty="0"/>
            </a:br>
            <a:r>
              <a:rPr lang="en-US" sz="1800" b="1" dirty="0"/>
              <a:t>	</a:t>
            </a:r>
            <a:r>
              <a:rPr lang="ml-IN" sz="1800" b="1" dirty="0"/>
              <a:t>യേശു പാപം മോചിച്ചു എന്നെ മുറ്റും രക്ഷിച്ചു </a:t>
            </a:r>
            <a:r>
              <a:rPr lang="en-US" sz="1800" b="1" dirty="0"/>
              <a:t> </a:t>
            </a:r>
            <a:r>
              <a:rPr lang="ml-IN" sz="1800" b="1" dirty="0"/>
              <a:t>സന്തോഷമെന്നില്‍ തന്നല്ലോ-</a:t>
            </a:r>
            <a:endParaRPr lang="en-AE" sz="1800" b="1" dirty="0"/>
          </a:p>
        </p:txBody>
      </p:sp>
    </p:spTree>
    <p:extLst>
      <p:ext uri="{BB962C8B-B14F-4D97-AF65-F5344CB8AC3E}">
        <p14:creationId xmlns:p14="http://schemas.microsoft.com/office/powerpoint/2010/main" val="1886653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6B9829-060A-C330-FBE5-6DA1A3576D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D22C756-45EA-07F4-696E-B4D6DEC72B73}"/>
              </a:ext>
            </a:extLst>
          </p:cNvPr>
          <p:cNvSpPr txBox="1">
            <a:spLocks/>
          </p:cNvSpPr>
          <p:nvPr/>
        </p:nvSpPr>
        <p:spPr>
          <a:xfrm>
            <a:off x="307818" y="3429000"/>
            <a:ext cx="11678970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err="1"/>
              <a:t>Paapathin</a:t>
            </a:r>
            <a:r>
              <a:rPr lang="en-US" sz="4000" dirty="0"/>
              <a:t> </a:t>
            </a:r>
            <a:r>
              <a:rPr lang="en-US" sz="4000" dirty="0" err="1"/>
              <a:t>shaapthinaal</a:t>
            </a:r>
            <a:r>
              <a:rPr lang="en-US" sz="4000" dirty="0"/>
              <a:t> </a:t>
            </a:r>
            <a:r>
              <a:rPr lang="en-US" sz="4000" dirty="0" err="1"/>
              <a:t>paadupedunnavare</a:t>
            </a:r>
            <a:endParaRPr lang="en-US" sz="4000" dirty="0"/>
          </a:p>
          <a:p>
            <a:pPr algn="l"/>
            <a:r>
              <a:rPr lang="en-US" sz="4000" dirty="0" err="1"/>
              <a:t>Saujanyamaanee</a:t>
            </a:r>
            <a:r>
              <a:rPr lang="en-US" sz="4000" dirty="0"/>
              <a:t> </a:t>
            </a:r>
            <a:r>
              <a:rPr lang="en-US" sz="4000" dirty="0" err="1"/>
              <a:t>saubhaagyam</a:t>
            </a:r>
            <a:r>
              <a:rPr lang="en-US" sz="4000" dirty="0"/>
              <a:t> </a:t>
            </a:r>
            <a:r>
              <a:rPr lang="en-US" sz="4000" dirty="0" err="1"/>
              <a:t>aakayaal</a:t>
            </a:r>
            <a:endParaRPr lang="en-US" sz="4000" dirty="0"/>
          </a:p>
          <a:p>
            <a:pPr algn="l"/>
            <a:r>
              <a:rPr lang="en-US" sz="4000" dirty="0" err="1"/>
              <a:t>Saukaryamaanippol</a:t>
            </a:r>
            <a:r>
              <a:rPr lang="en-US" sz="4000" dirty="0"/>
              <a:t> </a:t>
            </a:r>
            <a:r>
              <a:rPr lang="en-US" sz="4000" dirty="0" err="1"/>
              <a:t>mananthirivin</a:t>
            </a:r>
            <a:r>
              <a:rPr lang="en-US" sz="4000" dirty="0"/>
              <a:t>-</a:t>
            </a:r>
          </a:p>
          <a:p>
            <a:pPr algn="l"/>
            <a:endParaRPr lang="en-US" sz="2800" dirty="0"/>
          </a:p>
          <a:p>
            <a:pPr algn="l"/>
            <a:r>
              <a:rPr lang="en-US" sz="2400" dirty="0"/>
              <a:t>	</a:t>
            </a:r>
            <a:r>
              <a:rPr lang="en-US" sz="2400" dirty="0" err="1"/>
              <a:t>Santhaapam</a:t>
            </a:r>
            <a:r>
              <a:rPr lang="en-US" sz="2400" dirty="0"/>
              <a:t> </a:t>
            </a:r>
            <a:r>
              <a:rPr lang="en-US" sz="2400" dirty="0" err="1"/>
              <a:t>theernnallo</a:t>
            </a:r>
            <a:r>
              <a:rPr lang="en-US" sz="2400" dirty="0"/>
              <a:t> </a:t>
            </a:r>
            <a:r>
              <a:rPr lang="en-US" sz="2400" dirty="0" err="1"/>
              <a:t>santhosham</a:t>
            </a:r>
            <a:r>
              <a:rPr lang="en-US" sz="2400" dirty="0"/>
              <a:t> </a:t>
            </a:r>
            <a:r>
              <a:rPr lang="en-US" sz="2400" dirty="0" err="1"/>
              <a:t>vannallo</a:t>
            </a:r>
            <a:r>
              <a:rPr lang="en-US" sz="2400" dirty="0"/>
              <a:t> </a:t>
            </a:r>
            <a:r>
              <a:rPr lang="en-US" sz="2400" dirty="0" err="1"/>
              <a:t>santhosham</a:t>
            </a:r>
            <a:r>
              <a:rPr lang="en-US" sz="2400" dirty="0"/>
              <a:t> </a:t>
            </a:r>
            <a:r>
              <a:rPr lang="en-US" sz="2400" dirty="0" err="1"/>
              <a:t>ennil</a:t>
            </a:r>
            <a:r>
              <a:rPr lang="en-US" sz="2400" dirty="0"/>
              <a:t> </a:t>
            </a:r>
            <a:r>
              <a:rPr lang="en-US" sz="2400" dirty="0" err="1"/>
              <a:t>vannallo-halleluyya</a:t>
            </a:r>
            <a:endParaRPr lang="en-US" sz="2400" dirty="0"/>
          </a:p>
          <a:p>
            <a:pPr algn="l"/>
            <a:r>
              <a:rPr lang="en-US" sz="2400" dirty="0"/>
              <a:t>	</a:t>
            </a:r>
            <a:r>
              <a:rPr lang="en-US" sz="2400" dirty="0" err="1"/>
              <a:t>Yeshu</a:t>
            </a:r>
            <a:r>
              <a:rPr lang="en-US" sz="2400" dirty="0"/>
              <a:t> </a:t>
            </a:r>
            <a:r>
              <a:rPr lang="en-US" sz="2400" dirty="0" err="1"/>
              <a:t>paapam</a:t>
            </a:r>
            <a:r>
              <a:rPr lang="en-US" sz="2400" dirty="0"/>
              <a:t> </a:t>
            </a:r>
            <a:r>
              <a:rPr lang="en-US" sz="2400" dirty="0" err="1"/>
              <a:t>mochichu</a:t>
            </a:r>
            <a:r>
              <a:rPr lang="en-US" sz="2400" dirty="0"/>
              <a:t> </a:t>
            </a:r>
            <a:r>
              <a:rPr lang="en-US" sz="2400" dirty="0" err="1"/>
              <a:t>enne</a:t>
            </a:r>
            <a:r>
              <a:rPr lang="en-US" sz="2400" dirty="0"/>
              <a:t> </a:t>
            </a:r>
            <a:r>
              <a:rPr lang="en-US" sz="2400" dirty="0" err="1"/>
              <a:t>muttum</a:t>
            </a:r>
            <a:r>
              <a:rPr lang="en-US" sz="2400" dirty="0"/>
              <a:t> </a:t>
            </a:r>
            <a:r>
              <a:rPr lang="en-US" sz="2400" dirty="0" err="1"/>
              <a:t>rakshichu</a:t>
            </a:r>
            <a:r>
              <a:rPr lang="en-US" sz="2400" dirty="0"/>
              <a:t> </a:t>
            </a:r>
            <a:r>
              <a:rPr lang="en-US" sz="2400" dirty="0" err="1"/>
              <a:t>santhosham</a:t>
            </a:r>
            <a:r>
              <a:rPr lang="en-US" sz="2400" dirty="0"/>
              <a:t> </a:t>
            </a:r>
            <a:r>
              <a:rPr lang="en-US" sz="2400" dirty="0" err="1"/>
              <a:t>ennil</a:t>
            </a:r>
            <a:r>
              <a:rPr lang="en-US" sz="2400" dirty="0"/>
              <a:t> </a:t>
            </a:r>
            <a:r>
              <a:rPr lang="en-US" sz="2400" dirty="0" err="1"/>
              <a:t>thannallo</a:t>
            </a:r>
            <a:endParaRPr lang="en-US" sz="240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73922CC-FA9D-3A79-901F-44451F7DFC81}"/>
              </a:ext>
            </a:extLst>
          </p:cNvPr>
          <p:cNvSpPr txBox="1">
            <a:spLocks/>
          </p:cNvSpPr>
          <p:nvPr/>
        </p:nvSpPr>
        <p:spPr>
          <a:xfrm>
            <a:off x="307818" y="1"/>
            <a:ext cx="11678970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ml-IN" sz="2800" b="1" dirty="0"/>
              <a:t>പാപത്തിന്‍ ശാപത്തിനാല്‍ പാടുപെടുന്നവരേ</a:t>
            </a:r>
          </a:p>
          <a:p>
            <a:pPr algn="l">
              <a:lnSpc>
                <a:spcPct val="150000"/>
              </a:lnSpc>
            </a:pPr>
            <a:r>
              <a:rPr lang="ml-IN" sz="2800" b="1" dirty="0"/>
              <a:t>സൗജന്യമാണീ സൗഭാഗ്യമാകയാല്‍</a:t>
            </a:r>
          </a:p>
          <a:p>
            <a:pPr algn="l">
              <a:lnSpc>
                <a:spcPct val="150000"/>
              </a:lnSpc>
            </a:pPr>
            <a:r>
              <a:rPr lang="ml-IN" sz="2800" b="1" dirty="0"/>
              <a:t>സൗകര്യമാണിപ്പോള്‍ മനന്തിരിവിന്‍-</a:t>
            </a:r>
            <a:br>
              <a:rPr lang="ml-IN" sz="1800" b="1" dirty="0"/>
            </a:br>
            <a:r>
              <a:rPr lang="en-US" sz="1800" b="1" dirty="0"/>
              <a:t>	</a:t>
            </a:r>
            <a:br>
              <a:rPr lang="en-US" sz="1800" b="1" dirty="0"/>
            </a:br>
            <a:r>
              <a:rPr lang="en-US" sz="1800" b="1" dirty="0"/>
              <a:t>	</a:t>
            </a:r>
            <a:r>
              <a:rPr lang="ml-IN" sz="1800" b="1" dirty="0"/>
              <a:t>സന്താപം തീര്‍ന്നല്ലോ സന്തോഷം വന്നല്ലോ</a:t>
            </a:r>
            <a:r>
              <a:rPr lang="en-US" sz="1800" b="1" dirty="0"/>
              <a:t>    </a:t>
            </a:r>
            <a:r>
              <a:rPr lang="ml-IN" sz="1800" b="1" dirty="0"/>
              <a:t>സന്തോഷമെന്നില്‍ വന്നല്ലോ ഹല്ലേലുയ്യാ</a:t>
            </a:r>
            <a:br>
              <a:rPr lang="ml-IN" sz="1800" b="1" dirty="0"/>
            </a:br>
            <a:r>
              <a:rPr lang="en-US" sz="1800" b="1" dirty="0"/>
              <a:t>	</a:t>
            </a:r>
            <a:r>
              <a:rPr lang="ml-IN" sz="1800" b="1" dirty="0"/>
              <a:t>യേശു പാപം മോചിച്ചു എന്നെ മുറ്റും രക്ഷിച്ചു </a:t>
            </a:r>
            <a:r>
              <a:rPr lang="en-US" sz="1800" b="1" dirty="0"/>
              <a:t> </a:t>
            </a:r>
            <a:r>
              <a:rPr lang="ml-IN" sz="1800" b="1" dirty="0"/>
              <a:t>സന്തോഷമെന്നില്‍ തന്നല്ലോ-</a:t>
            </a:r>
            <a:endParaRPr lang="en-AE" sz="1800" b="1" dirty="0"/>
          </a:p>
        </p:txBody>
      </p:sp>
    </p:spTree>
    <p:extLst>
      <p:ext uri="{BB962C8B-B14F-4D97-AF65-F5344CB8AC3E}">
        <p14:creationId xmlns:p14="http://schemas.microsoft.com/office/powerpoint/2010/main" val="312157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339</Words>
  <Application>Microsoft Office PowerPoint</Application>
  <PresentationFormat>Widescreen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സന്താപം തീര്‍ന്നല്ലോ സന്തോഷം വന്നല്ലോ സന്തോഷമെന്നില്‍ വന്നല്ലോ ഹല്ലേലുയ്യാ യേശു പാപം മോചിച്ചു എന്നെ മുറ്റും രക്ഷിച്ചു  സന്തോഷമെന്നില്‍ തന്നല്ലോ-</vt:lpstr>
      <vt:lpstr>പാപത്തില്‍ ഞാന്‍ പിറന്നു ശാപത്തില്‍ ഞാന്‍ വളര്‍ന്നു പരമ രക്ഷകന്‍ തന്‍ തിരുനിണം ചൊരിഞ്ഞു പാപിയാമെന്നെയും വീണ്ടെടുത്തു-   സന്താപം തീര്‍ന്നല്ലോ സന്തോഷം വന്നല്ലോ    സന്തോഷമെന്നില്‍ വന്നല്ലോ ഹല്ലേലുയ്യാ  യേശു പാപം മോചിച്ചു എന്നെ മുറ്റും രക്ഷിച്ചു  സന്തോഷമെന്നില്‍ തന്നല്ലോ-</vt:lpstr>
      <vt:lpstr>PowerPoint Presentation</vt:lpstr>
      <vt:lpstr>ശോധന നേരിടുമ്പോള്‍ സ്നേഹിതര്‍ മാറിടുമ്പോള്‍ ഭയമെന്തിന്നരികില്‍ ഞാനുണ്ടെന്നരുളി  തിരുക്കരത്താലവന്‍ താങ്ങി നടത്തും-    സന്താപം തീര്‍ന്നല്ലോ സന്തോഷം വന്നല്ലോ    സന്തോഷമെന്നില്‍ വന്നല്ലോ ഹല്ലേലുയ്യാ  യേശു പാപം മോചിച്ചു എന്നെ മുറ്റും രക്ഷിച്ചു  സന്തോഷമെന്നില്‍ തന്നല്ലോ-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സന്താപം തീര്‍ന്നല്ലോ സന്തോഷം വന്നല്ലോ</dc:title>
  <dc:subject>505</dc:subject>
  <dc:creator>Christie Varghese</dc:creator>
  <cp:keywords>Formatting Pending</cp:keywords>
  <cp:lastModifiedBy>Christie Varghese</cp:lastModifiedBy>
  <cp:revision>1</cp:revision>
  <dcterms:created xsi:type="dcterms:W3CDTF">2024-10-27T05:21:35Z</dcterms:created>
  <dcterms:modified xsi:type="dcterms:W3CDTF">2024-10-27T05:35:33Z</dcterms:modified>
</cp:coreProperties>
</file>